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1" r:id="rId2"/>
    <p:sldId id="325" r:id="rId3"/>
    <p:sldId id="326" r:id="rId4"/>
    <p:sldId id="327" r:id="rId5"/>
    <p:sldId id="329" r:id="rId6"/>
    <p:sldId id="330" r:id="rId7"/>
    <p:sldId id="339" r:id="rId8"/>
    <p:sldId id="348" r:id="rId9"/>
    <p:sldId id="345" r:id="rId10"/>
    <p:sldId id="338" r:id="rId11"/>
    <p:sldId id="336" r:id="rId12"/>
    <p:sldId id="352" r:id="rId13"/>
    <p:sldId id="349" r:id="rId14"/>
    <p:sldId id="353" r:id="rId15"/>
    <p:sldId id="312" r:id="rId16"/>
    <p:sldId id="313" r:id="rId17"/>
    <p:sldId id="311" r:id="rId18"/>
    <p:sldId id="314" r:id="rId19"/>
    <p:sldId id="315" r:id="rId20"/>
    <p:sldId id="331" r:id="rId21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194" autoAdjust="0"/>
  </p:normalViewPr>
  <p:slideViewPr>
    <p:cSldViewPr>
      <p:cViewPr>
        <p:scale>
          <a:sx n="81" d="100"/>
          <a:sy n="81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7B91-7452-4C77-B71F-110BA4A85B41}" type="datetimeFigureOut">
              <a:rPr lang="de-CH" smtClean="0"/>
              <a:t>28.04.2017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6D85-AE46-4842-B0B7-F56FD760F0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80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3DD2-F61A-4470-A061-A4ACF1930E9F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4561-A0C1-40DB-87F6-6ACC0AD8F49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35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</a:t>
            </a:r>
            <a:r>
              <a:rPr lang="de-CH" baseline="0" dirty="0" smtClean="0"/>
              <a:t> Miniplus werden auf dem Anhänger belassen und direkt mit Waben/Bienen </a:t>
            </a:r>
            <a:r>
              <a:rPr lang="de-CH" baseline="0" dirty="0" err="1" smtClean="0"/>
              <a:t>befüllt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4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Völker</a:t>
            </a:r>
            <a:r>
              <a:rPr lang="de-CH" baseline="0" dirty="0" smtClean="0"/>
              <a:t> werden auf reduziertem </a:t>
            </a:r>
            <a:r>
              <a:rPr lang="de-CH" baseline="0" dirty="0" err="1" smtClean="0"/>
              <a:t>Brutraum</a:t>
            </a:r>
            <a:r>
              <a:rPr lang="de-CH" baseline="0" dirty="0" smtClean="0"/>
              <a:t> gehalten.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Normalerweise sind 8, maximal 9 Brutwaben in einem Volk. (2 Drohnenwaben und 7 normale Brutwaben)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26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</a:t>
            </a:r>
            <a:r>
              <a:rPr lang="de-CH" baseline="0" dirty="0" smtClean="0"/>
              <a:t> der Begattungsstation ist mindestens ein Volk mit einer Wetterstation/Waage ausgerüstet.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Somit wissen wir genau Bescheid was läuft!!!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21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Begattungsstation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Dent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Lys</a:t>
            </a:r>
            <a:r>
              <a:rPr lang="de-CH" baseline="0" dirty="0" smtClean="0"/>
              <a:t>; Auffuhr der Miniplus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645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</a:t>
            </a:r>
            <a:r>
              <a:rPr lang="de-CH" baseline="0" dirty="0" smtClean="0"/>
              <a:t> Miniplus werden mit Malerabdeckband verschlossen.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Sollten wir vergessen ein Kästli zu öffnen, können dies die Bienen selber tun!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897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Minipluskästli</a:t>
            </a:r>
            <a:r>
              <a:rPr lang="de-CH" dirty="0" smtClean="0"/>
              <a:t> werden auf Paletten</a:t>
            </a:r>
            <a:r>
              <a:rPr lang="de-CH" baseline="0" dirty="0" smtClean="0"/>
              <a:t> und weitere Vorrichtungen gelegt. Oft werden 3 er Einheiten gebildet.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142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Kontrolle </a:t>
            </a:r>
            <a:r>
              <a:rPr lang="de-CH" dirty="0" err="1" smtClean="0"/>
              <a:t>Begattungskästli</a:t>
            </a:r>
            <a:r>
              <a:rPr lang="de-CH" dirty="0" smtClean="0"/>
              <a:t>;</a:t>
            </a:r>
            <a:r>
              <a:rPr lang="de-CH" baseline="0" dirty="0" smtClean="0"/>
              <a:t> s</a:t>
            </a:r>
            <a:r>
              <a:rPr lang="de-CH" dirty="0" smtClean="0"/>
              <a:t>chönes </a:t>
            </a:r>
            <a:r>
              <a:rPr lang="de-CH" dirty="0" err="1" smtClean="0"/>
              <a:t>Brutnest</a:t>
            </a:r>
            <a:r>
              <a:rPr lang="de-CH" dirty="0" smtClean="0"/>
              <a:t>!!!  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Mit den</a:t>
            </a:r>
            <a:r>
              <a:rPr lang="de-CH" baseline="0" dirty="0" smtClean="0"/>
              <a:t> Miniplus kann die Königinnen-Qualität (Bild </a:t>
            </a:r>
            <a:r>
              <a:rPr lang="de-CH" baseline="0" dirty="0" err="1" smtClean="0"/>
              <a:t>Brutnest</a:t>
            </a:r>
            <a:r>
              <a:rPr lang="de-CH" baseline="0" dirty="0" smtClean="0"/>
              <a:t>) gut überprüft werden. </a:t>
            </a:r>
          </a:p>
          <a:p>
            <a:r>
              <a:rPr lang="de-CH" baseline="0" dirty="0" smtClean="0"/>
              <a:t>Königinnen können auch über lange Zeit «gelagert» werden oder sogar in normalen Miniplus überwintert werden. Zargen können beliebig ergänzt werden.</a:t>
            </a:r>
          </a:p>
          <a:p>
            <a:r>
              <a:rPr lang="de-CH" baseline="0" dirty="0" smtClean="0"/>
              <a:t>Wichtig ist, dass genügend Futter vorhanden ist. Im Februar muss meistens eine Zarge mit Futterwaben darüber gestellt werden. (unterste Zarge ist meist leer und somit zu entfernen)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9114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1176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10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Wenn Sie mit «</a:t>
            </a:r>
            <a:r>
              <a:rPr lang="de-CH" dirty="0" err="1" smtClean="0"/>
              <a:t>Nummernplättli</a:t>
            </a:r>
            <a:r>
              <a:rPr lang="de-CH" dirty="0" smtClean="0"/>
              <a:t>» zeichnen, empfehlen</a:t>
            </a:r>
            <a:r>
              <a:rPr lang="de-CH" baseline="0" dirty="0" smtClean="0"/>
              <a:t> wir Leuchtfarben zu nehmen. (besonders Blau, Grün und Rot sieht man viel besser!!)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27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690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Doppeltes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Miniplus</a:t>
            </a:r>
            <a:r>
              <a:rPr lang="de-CH" baseline="0" dirty="0" smtClean="0"/>
              <a:t>, Platz für je 5 Waben und ein Futtergeschirr. (oder 6 Waben)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85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220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Pro Begattungseinheit werden 2 Futterwaben oder eine Futterwabe und eine Futtertasche gegeben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93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Bestückung </a:t>
            </a:r>
            <a:r>
              <a:rPr lang="de-CH" dirty="0" err="1" smtClean="0"/>
              <a:t>Miniplus</a:t>
            </a:r>
            <a:endParaRPr lang="de-CH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CH" dirty="0" smtClean="0"/>
              <a:t>1 Futterwabe</a:t>
            </a:r>
            <a:r>
              <a:rPr lang="de-CH" baseline="0" dirty="0" smtClean="0"/>
              <a:t> und ein Futtergeschirr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3 Brutwaben, mindestens eine mit offener Brut (oder 2 Brutwaben und eine </a:t>
            </a:r>
            <a:r>
              <a:rPr lang="de-CH" baseline="0" dirty="0" err="1" smtClean="0"/>
              <a:t>Leerwabe</a:t>
            </a:r>
            <a:r>
              <a:rPr lang="de-CH" baseline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baseline="0" dirty="0" smtClean="0"/>
              <a:t>1 Mittelwand</a:t>
            </a:r>
          </a:p>
          <a:p>
            <a:endParaRPr lang="de-CH" dirty="0" smtClean="0"/>
          </a:p>
          <a:p>
            <a:r>
              <a:rPr lang="de-CH" dirty="0" smtClean="0"/>
              <a:t>Genügend</a:t>
            </a:r>
            <a:r>
              <a:rPr lang="de-CH" baseline="0" dirty="0" smtClean="0"/>
              <a:t> Bienen!!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Miniplus werden 4-7 Tage vor dem zugeben der Zellen erstellt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846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</a:t>
            </a:r>
            <a:r>
              <a:rPr lang="de-CH" baseline="0" dirty="0" smtClean="0"/>
              <a:t> fehlen nur noch die Futtertaschen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044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Es ist</a:t>
            </a:r>
            <a:r>
              <a:rPr lang="de-CH" baseline="0" dirty="0" smtClean="0"/>
              <a:t> wichtig, dass genügend Bienen in den </a:t>
            </a:r>
            <a:r>
              <a:rPr lang="de-CH" baseline="0" dirty="0" err="1" smtClean="0"/>
              <a:t>Miniplus</a:t>
            </a:r>
            <a:r>
              <a:rPr lang="de-CH" baseline="0" dirty="0" smtClean="0"/>
              <a:t> sind. Je nach dem wie viel Brut noch schlüpft sind mehr oder weniger Bienen beizufügen.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Miniplus-Völker ziehen selber Königinnenzellen. Diese werden nicht herausgebrochen, da die Zuchtkönigin früher schlüpft und diese Arbeit selber erledigt.</a:t>
            </a:r>
          </a:p>
          <a:p>
            <a:endParaRPr lang="de-CH" baseline="0" dirty="0" smtClean="0"/>
          </a:p>
          <a:p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568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Geschlossene</a:t>
            </a:r>
            <a:r>
              <a:rPr lang="de-CH" baseline="0" dirty="0" smtClean="0"/>
              <a:t> Königinnenzelle in eine Wabe sorgfältig «eindrücken»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122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Drohnenvölker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Dent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Lys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Es werden 20 Drohnenvölker zur Begattung vom ca. 1000-1200 Königinnen aufgeführt</a:t>
            </a:r>
          </a:p>
          <a:p>
            <a:endParaRPr lang="de-CH" baseline="0" dirty="0" smtClean="0"/>
          </a:p>
          <a:p>
            <a:r>
              <a:rPr lang="de-CH" baseline="0" dirty="0" smtClean="0"/>
              <a:t>Bei Schlechtwetter (ab 7 Tagen) werden die Völker mit Honigwasser gefüttert damit diese «in Schwung» bleiben! Zur Überwachung der Tracht ist eine Wage mit Wetterstation vorhanden. </a:t>
            </a: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96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Drohnenvölker werden</a:t>
            </a:r>
            <a:r>
              <a:rPr lang="de-CH" baseline="0" dirty="0" smtClean="0"/>
              <a:t> nach den Zuchtkriterien auserlesen. Diese müssen alle Kriterien erfüllen.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4561-A0C1-40DB-87F6-6ACC0AD8F49C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22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BD41-ADD4-4D55-911F-DF4EE995F43D}" type="datetimeFigureOut">
              <a:rPr lang="de-DE" smtClean="0"/>
              <a:pPr/>
              <a:t>28.04.2017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0785-D5E8-42B7-9B81-01CE4095779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59"/>
          <a:stretch/>
        </p:blipFill>
        <p:spPr bwMode="auto">
          <a:xfrm>
            <a:off x="1" y="0"/>
            <a:ext cx="914400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020272" y="5229200"/>
            <a:ext cx="2123728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err="1" smtClean="0"/>
              <a:t>Zuchtkästli</a:t>
            </a:r>
            <a:r>
              <a:rPr lang="de-CH" sz="2800" dirty="0" smtClean="0"/>
              <a:t> bereitstellen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596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lp-skoswb-1006\BGD\Jürg Glanzmann\Fotos\Hunzinger Martin 22.5.13 Zucht\IMG_00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732240" y="620688"/>
            <a:ext cx="2400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Drohnen-</a:t>
            </a:r>
          </a:p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Waben pro </a:t>
            </a:r>
          </a:p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Volk</a:t>
            </a:r>
          </a:p>
        </p:txBody>
      </p:sp>
    </p:spTree>
    <p:extLst>
      <p:ext uri="{BB962C8B-B14F-4D97-AF65-F5344CB8AC3E}">
        <p14:creationId xmlns:p14="http://schemas.microsoft.com/office/powerpoint/2010/main" val="24720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alp-skoswb-1006\BGD\Jürg Glanzmann\Fotos\Hunzinger Martin 22.5.13 Zucht\IMG_00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-24"/>
            <a:ext cx="4788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Drohnenvölker müssen viel Futter haben</a:t>
            </a:r>
          </a:p>
        </p:txBody>
      </p:sp>
    </p:spTree>
    <p:extLst>
      <p:ext uri="{BB962C8B-B14F-4D97-AF65-F5344CB8AC3E}">
        <p14:creationId xmlns:p14="http://schemas.microsoft.com/office/powerpoint/2010/main" val="5728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lp-skoswb-1006\BGD\Allgemeine Ablage\Fotos\Hunzinger M. Zucht Juni 13\Belegstation anfuhr Miniplu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19217"/>
          <a:stretch/>
        </p:blipFill>
        <p:spPr bwMode="auto">
          <a:xfrm>
            <a:off x="-1620688" y="-827520"/>
            <a:ext cx="12833350" cy="85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94" cy="690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4788"/>
            <a:ext cx="85725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lp-skoswb-1006\BGD\Allgemeine Ablage\Fotos\Hunzinger M. Zucht Juni 13\Belegstation Begattungskästli Miniplu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74"/>
          <a:stretch/>
        </p:blipFill>
        <p:spPr bwMode="auto">
          <a:xfrm>
            <a:off x="-1844675" y="-963488"/>
            <a:ext cx="10988675" cy="85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828600" y="-62776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err="1" smtClean="0">
                <a:solidFill>
                  <a:schemeClr val="bg1"/>
                </a:solidFill>
              </a:rPr>
              <a:t>Dent</a:t>
            </a:r>
            <a:r>
              <a:rPr lang="de-CH" sz="3600" dirty="0" smtClean="0">
                <a:solidFill>
                  <a:schemeClr val="bg1"/>
                </a:solidFill>
              </a:rPr>
              <a:t> de </a:t>
            </a:r>
            <a:r>
              <a:rPr lang="de-CH" sz="3600" dirty="0" err="1" smtClean="0">
                <a:solidFill>
                  <a:schemeClr val="bg1"/>
                </a:solidFill>
              </a:rPr>
              <a:t>Lys</a:t>
            </a:r>
            <a:endParaRPr lang="de-C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GD\Begattungskästchen abfüllen\DSC_00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6" r="9715"/>
          <a:stretch/>
        </p:blipFill>
        <p:spPr bwMode="auto">
          <a:xfrm>
            <a:off x="1956" y="-31018"/>
            <a:ext cx="9144000" cy="68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357932" y="6150114"/>
            <a:ext cx="4788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Kontrolle </a:t>
            </a:r>
            <a:r>
              <a:rPr lang="de-CH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Brutbild</a:t>
            </a:r>
            <a:endParaRPr lang="de-CH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24120"/>
            <a:ext cx="846043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</a:pPr>
            <a:r>
              <a:rPr lang="de-CH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CH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Königinnen prüfen/zeichnen</a:t>
            </a:r>
            <a:endParaRPr lang="de-CH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önigin unter Gitter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4" t="6406"/>
          <a:stretch>
            <a:fillRect/>
          </a:stretch>
        </p:blipFill>
        <p:spPr>
          <a:xfrm>
            <a:off x="0" y="0"/>
            <a:ext cx="4572000" cy="6863954"/>
          </a:xfrm>
          <a:prstGeom prst="rect">
            <a:avLst/>
          </a:prstGeom>
        </p:spPr>
      </p:pic>
      <p:pic>
        <p:nvPicPr>
          <p:cNvPr id="5" name="Grafik 4" descr="gefangene Königi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6" t="7654" r="27871" b="25298"/>
          <a:stretch>
            <a:fillRect/>
          </a:stretch>
        </p:blipFill>
        <p:spPr>
          <a:xfrm rot="16200000">
            <a:off x="3420945" y="1134944"/>
            <a:ext cx="6858001" cy="458811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-24"/>
            <a:ext cx="2500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Königin</a:t>
            </a:r>
          </a:p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zeichnen</a:t>
            </a:r>
          </a:p>
        </p:txBody>
      </p:sp>
      <p:sp>
        <p:nvSpPr>
          <p:cNvPr id="6" name="Rechteck 5"/>
          <p:cNvSpPr/>
          <p:nvPr/>
        </p:nvSpPr>
        <p:spPr>
          <a:xfrm>
            <a:off x="5357818" y="6143644"/>
            <a:ext cx="353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Königin fixieren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ixieren, Leim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4"/>
          <a:stretch>
            <a:fillRect/>
          </a:stretch>
        </p:blipFill>
        <p:spPr>
          <a:xfrm>
            <a:off x="0" y="0"/>
            <a:ext cx="9175914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857752" y="6072206"/>
            <a:ext cx="3000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Leim auftragen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-24"/>
            <a:ext cx="2500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Königin</a:t>
            </a:r>
          </a:p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ixieren, Plättli aufkleben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8" r="55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572132" y="6072206"/>
            <a:ext cx="3214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Plättli</a:t>
            </a:r>
            <a:r>
              <a:rPr lang="de-CH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aufkleben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-24"/>
            <a:ext cx="2500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Königin</a:t>
            </a:r>
          </a:p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reihändiges Zeichn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4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572000" y="-2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Freihändig mit dem Stift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5534561"/>
            <a:ext cx="2500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Königin</a:t>
            </a:r>
          </a:p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ni Plus\Begattungskästchen abfüllen\DSC_0013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7" t="-6438" r="5839" b="760"/>
          <a:stretch/>
        </p:blipFill>
        <p:spPr bwMode="auto">
          <a:xfrm>
            <a:off x="0" y="-444924"/>
            <a:ext cx="9144000" cy="73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5142188"/>
            <a:ext cx="522771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Vorbereitung</a:t>
            </a:r>
          </a:p>
          <a:p>
            <a:r>
              <a:rPr lang="de-CH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Begattungskästchen</a:t>
            </a:r>
          </a:p>
        </p:txBody>
      </p:sp>
    </p:spTree>
    <p:extLst>
      <p:ext uri="{BB962C8B-B14F-4D97-AF65-F5344CB8AC3E}">
        <p14:creationId xmlns:p14="http://schemas.microsoft.com/office/powerpoint/2010/main" val="48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ini Plus\Begattungskästchen abfüllen\DSC_0011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8" r="9695" b="9091"/>
          <a:stretch/>
        </p:blipFill>
        <p:spPr bwMode="auto">
          <a:xfrm>
            <a:off x="35024" y="0"/>
            <a:ext cx="9144000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539" y="5157215"/>
            <a:ext cx="335915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 txBox="1">
            <a:spLocks/>
          </p:cNvSpPr>
          <p:nvPr/>
        </p:nvSpPr>
        <p:spPr>
          <a:xfrm>
            <a:off x="323528" y="6348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5" name="Datumsplatzhalter 3"/>
          <p:cNvSpPr txBox="1">
            <a:spLocks/>
          </p:cNvSpPr>
          <p:nvPr/>
        </p:nvSpPr>
        <p:spPr>
          <a:xfrm>
            <a:off x="475928" y="65008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dirty="0" smtClean="0"/>
              <a:t>Juli 2013</a:t>
            </a:r>
            <a:endParaRPr lang="de-CH" dirty="0"/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628328" y="66532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7" name="Datumsplatzhalter 3"/>
          <p:cNvSpPr txBox="1">
            <a:spLocks/>
          </p:cNvSpPr>
          <p:nvPr/>
        </p:nvSpPr>
        <p:spPr>
          <a:xfrm>
            <a:off x="6588224" y="6449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6740624" y="6601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893024" y="67541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7045424" y="6906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7197824" y="70589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7350224" y="7211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dirty="0"/>
          </a:p>
        </p:txBody>
      </p:sp>
      <p:sp>
        <p:nvSpPr>
          <p:cNvPr id="13" name="Fußzeilenplatzhalter 17"/>
          <p:cNvSpPr txBox="1">
            <a:spLocks/>
          </p:cNvSpPr>
          <p:nvPr/>
        </p:nvSpPr>
        <p:spPr>
          <a:xfrm>
            <a:off x="3059832" y="64860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©</a:t>
            </a:r>
            <a:r>
              <a:rPr lang="de-DE" dirty="0" err="1" smtClean="0"/>
              <a:t>apiservice</a:t>
            </a:r>
            <a:r>
              <a:rPr lang="de-DE" dirty="0" smtClean="0"/>
              <a:t>-gmbh </a:t>
            </a:r>
            <a:endParaRPr lang="de-CH" dirty="0"/>
          </a:p>
        </p:txBody>
      </p:sp>
      <p:sp>
        <p:nvSpPr>
          <p:cNvPr id="14" name="Fußzeilenplatzhalter 17"/>
          <p:cNvSpPr txBox="1">
            <a:spLocks/>
          </p:cNvSpPr>
          <p:nvPr/>
        </p:nvSpPr>
        <p:spPr>
          <a:xfrm>
            <a:off x="6207224" y="64241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Bienengesundheitsdienst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ini Plus\Begattungskästchen abfüllen\DSC_0014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1270" b="1"/>
          <a:stretch/>
        </p:blipFill>
        <p:spPr bwMode="auto">
          <a:xfrm>
            <a:off x="-11211" y="4949"/>
            <a:ext cx="9155211" cy="68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ini Plus\Begattungskästchen abfüllen\DSC_00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04" b="277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ini Plus\Begattungskästchen abfüllen\DSC_00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55" t="377" r="146" b="161"/>
          <a:stretch/>
        </p:blipFill>
        <p:spPr bwMode="auto">
          <a:xfrm>
            <a:off x="-1" y="-29763"/>
            <a:ext cx="9144001" cy="68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ini Plus\Begattungskästchen abfüllen\DSC_00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375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404664"/>
            <a:ext cx="4320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Arbeitsschritte:</a:t>
            </a:r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de-CH" sz="2400" dirty="0" smtClean="0"/>
              <a:t>Bevölkern der Miniplus 4-7</a:t>
            </a:r>
            <a:r>
              <a:rPr lang="de-CH" sz="2400" dirty="0"/>
              <a:t> </a:t>
            </a:r>
            <a:r>
              <a:rPr lang="de-CH" sz="2400" dirty="0" smtClean="0"/>
              <a:t>Tage vor beifügen der Zellen</a:t>
            </a:r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de-CH" sz="2400" dirty="0" smtClean="0"/>
              <a:t>Zügeln der </a:t>
            </a:r>
            <a:r>
              <a:rPr lang="de-CH" sz="2400" dirty="0" err="1" smtClean="0"/>
              <a:t>Miniplus</a:t>
            </a:r>
            <a:r>
              <a:rPr lang="de-CH" sz="2400" dirty="0" smtClean="0"/>
              <a:t> auf einen anderen Standort</a:t>
            </a:r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de-CH" sz="2400" dirty="0" smtClean="0"/>
              <a:t>Beifügen der Zellen am 10./11.Tag nach dem </a:t>
            </a:r>
            <a:r>
              <a:rPr lang="de-CH" sz="2400" dirty="0" err="1" smtClean="0"/>
              <a:t>Umlarven</a:t>
            </a:r>
            <a:endParaRPr lang="de-CH" sz="2400" dirty="0" smtClean="0"/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de-CH" sz="2400" dirty="0" smtClean="0"/>
              <a:t>Aufführen der Miniplus auf die Begattungsstation am 13. - 15. Tag nach </a:t>
            </a:r>
            <a:r>
              <a:rPr lang="de-CH" sz="2400" dirty="0" err="1" smtClean="0"/>
              <a:t>Umlarven</a:t>
            </a:r>
            <a:endParaRPr lang="de-CH" sz="2400" dirty="0" smtClean="0"/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de-CH" sz="2400" dirty="0" smtClean="0"/>
              <a:t>2 Wochen auf Begattungsstation belassen</a:t>
            </a:r>
          </a:p>
          <a:p>
            <a:pPr marL="285750" indent="-285750">
              <a:lnSpc>
                <a:spcPts val="3500"/>
              </a:lnSpc>
              <a:buFont typeface="Arial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02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lp-skoswb-1006\BGD\Allgemeine Ablage\Fotos\Hunzinger M. Zucht Juni 13\Zelle versch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09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475656" y="130522"/>
            <a:ext cx="6450805" cy="8555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6600"/>
              </a:lnSpc>
            </a:pPr>
            <a:r>
              <a:rPr lang="de-CH" sz="3200" dirty="0" smtClean="0">
                <a:solidFill>
                  <a:schemeClr val="bg1"/>
                </a:solidFill>
              </a:rPr>
              <a:t>4</a:t>
            </a:r>
            <a:r>
              <a:rPr lang="de-CH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Zellen </a:t>
            </a:r>
            <a:r>
              <a:rPr lang="de-CH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verschulen</a:t>
            </a:r>
            <a:r>
              <a:rPr lang="de-CH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de-CH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lp-skoswb-1006\BGD\Allgemeine Ablage\Fotos\Hunzinger M. Zucht Juni 13\Drohnenvölker Dent de Ly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96" b="2170"/>
          <a:stretch/>
        </p:blipFill>
        <p:spPr bwMode="auto">
          <a:xfrm>
            <a:off x="0" y="-20629"/>
            <a:ext cx="9144000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771800" y="116632"/>
            <a:ext cx="5766322" cy="855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600"/>
              </a:lnSpc>
            </a:pPr>
            <a:r>
              <a:rPr lang="de-CH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Begattungsstation</a:t>
            </a:r>
            <a:endParaRPr lang="de-CH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67013" y="1321604"/>
            <a:ext cx="250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err="1" smtClean="0">
                <a:solidFill>
                  <a:schemeClr val="bg1"/>
                </a:solidFill>
              </a:rPr>
              <a:t>Dent</a:t>
            </a:r>
            <a:r>
              <a:rPr lang="de-CH" sz="3600" dirty="0" smtClean="0">
                <a:solidFill>
                  <a:schemeClr val="bg1"/>
                </a:solidFill>
              </a:rPr>
              <a:t> de </a:t>
            </a:r>
            <a:r>
              <a:rPr lang="de-CH" sz="3600" dirty="0" err="1">
                <a:solidFill>
                  <a:schemeClr val="bg1"/>
                </a:solidFill>
              </a:rPr>
              <a:t>L</a:t>
            </a:r>
            <a:r>
              <a:rPr lang="de-CH" sz="3600" dirty="0" err="1" smtClean="0">
                <a:solidFill>
                  <a:schemeClr val="bg1"/>
                </a:solidFill>
              </a:rPr>
              <a:t>ys</a:t>
            </a:r>
            <a:endParaRPr lang="de-C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GD\Martin Hunzinger\Imkerei\Abspergitter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2" r="7793" b="206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63888" y="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Starke </a:t>
            </a:r>
            <a:r>
              <a:rPr lang="de-CH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Drohnenvöker</a:t>
            </a:r>
            <a:r>
              <a:rPr lang="de-CH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7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Bildschirmpräsentation (4:3)</PresentationFormat>
  <Paragraphs>99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Glanzmann Jürg</dc:creator>
  <cp:lastModifiedBy>User</cp:lastModifiedBy>
  <cp:revision>199</cp:revision>
  <cp:lastPrinted>2013-11-13T07:38:24Z</cp:lastPrinted>
  <dcterms:created xsi:type="dcterms:W3CDTF">2011-06-17T08:26:53Z</dcterms:created>
  <dcterms:modified xsi:type="dcterms:W3CDTF">2017-04-28T12:37:14Z</dcterms:modified>
</cp:coreProperties>
</file>